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EE0B-BB91-40AD-A262-945576C0751D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0A78-5470-4F43-AEF0-A5CD063E9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0A78-5470-4F43-AEF0-A5CD063E92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dirty="0" smtClean="0"/>
              <a:t>ПРОФСОЮЗНЫЙ ВЕСТНИК</a:t>
            </a:r>
            <a:br>
              <a:rPr lang="ru-RU" dirty="0" smtClean="0"/>
            </a:br>
            <a:r>
              <a:rPr lang="ru-RU" sz="4000" i="1" dirty="0" smtClean="0"/>
              <a:t>Культурно-массовая работа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20589774">
            <a:off x="480397" y="1912176"/>
            <a:ext cx="3167641" cy="9340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Большое внимание в профсоюзной организации МАДОУ № 7 уделяется проведению  культурно-массовой работы среди членов профсоюза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560893" y="1554588"/>
            <a:ext cx="4114800" cy="49707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endParaRPr lang="ru-RU" sz="700" dirty="0" smtClean="0"/>
          </a:p>
          <a:p>
            <a:pPr algn="ctr"/>
            <a:r>
              <a:rPr lang="ru-RU" sz="1200" dirty="0" smtClean="0"/>
              <a:t>Председатель первичной профсоюзной организации </a:t>
            </a:r>
            <a:r>
              <a:rPr lang="ru-RU" sz="1200" dirty="0" err="1" smtClean="0"/>
              <a:t>Гользиря</a:t>
            </a:r>
            <a:r>
              <a:rPr lang="ru-RU" sz="1200" dirty="0" smtClean="0"/>
              <a:t>  </a:t>
            </a:r>
            <a:r>
              <a:rPr lang="ru-RU" sz="1200" dirty="0" err="1" smtClean="0"/>
              <a:t>Мунавировна</a:t>
            </a:r>
            <a:r>
              <a:rPr lang="ru-RU" sz="1200" dirty="0" smtClean="0"/>
              <a:t> является идейным вдохновителем, инициатором и организатором всех  культурных мероприятий, которые проходят в детском саду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err="1" smtClean="0"/>
              <a:t>Соста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С</a:t>
            </a:r>
          </a:p>
          <a:p>
            <a:pPr algn="ctr"/>
            <a:endParaRPr lang="ru-RU" sz="1200" dirty="0" smtClean="0"/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Составитель: ППО МАДОУ № 7 Г.М.Кондратьева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 rot="20569012">
            <a:off x="1043608" y="2924944"/>
            <a:ext cx="3816424" cy="32012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Мы так живем: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Лишь праздник наступает,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стряхнув с себя груз бытовых забот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Вновь культработник маску </a:t>
            </a:r>
            <a:r>
              <a:rPr lang="ru-RU" sz="1500" b="1" dirty="0" smtClean="0">
                <a:solidFill>
                  <a:schemeClr val="tx2"/>
                </a:solidFill>
              </a:rPr>
              <a:t>надевает</a:t>
            </a:r>
            <a:r>
              <a:rPr lang="ru-RU" sz="1500" b="1" dirty="0" smtClean="0">
                <a:solidFill>
                  <a:schemeClr val="tx2"/>
                </a:solidFill>
              </a:rPr>
              <a:t>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Чтоб радовался празднику народ.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И пусть под маской грустная гримаса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Иль слезы от нахлынувших обид,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Но наш </a:t>
            </a:r>
            <a:r>
              <a:rPr lang="ru-RU" sz="1500" b="1" dirty="0" smtClean="0">
                <a:solidFill>
                  <a:schemeClr val="tx2"/>
                </a:solidFill>
              </a:rPr>
              <a:t>артист</a:t>
            </a:r>
            <a:r>
              <a:rPr lang="ru-RU" sz="1500" b="1" dirty="0" smtClean="0">
                <a:solidFill>
                  <a:schemeClr val="tx2"/>
                </a:solidFill>
              </a:rPr>
              <a:t>,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</a:rPr>
              <a:t>неся культуру в </a:t>
            </a:r>
            <a:r>
              <a:rPr lang="ru-RU" sz="1500" b="1" dirty="0" smtClean="0">
                <a:solidFill>
                  <a:schemeClr val="tx2"/>
                </a:solidFill>
              </a:rPr>
              <a:t>массы,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О счастье безграничном говорит.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С лица смывает бедолага краску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Теперь артисту можно отдохнуть,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Но завтра он опять наденет маску и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И будет о прекрасном говорить.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Валера\Desktop\IMG_48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470184" cy="3417243"/>
          </a:xfrm>
          <a:prstGeom prst="rect">
            <a:avLst/>
          </a:prstGeom>
          <a:noFill/>
        </p:spPr>
      </p:pic>
      <p:pic>
        <p:nvPicPr>
          <p:cNvPr id="1026" name="Picture 2" descr="C:\Users\Валера\Desktop\profsoj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152128" cy="11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ПРОФСОЮЗНЫЙ ВЕСТНИК</a:t>
            </a:r>
            <a:br>
              <a:rPr lang="ru-RU" dirty="0" smtClean="0"/>
            </a:br>
            <a:r>
              <a:rPr lang="ru-RU" sz="3600" i="1" dirty="0" smtClean="0"/>
              <a:t>Культурно-массовая работа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920880" cy="432048"/>
          </a:xfrm>
        </p:spPr>
        <p:txBody>
          <a:bodyPr anchor="t"/>
          <a:lstStyle/>
          <a:p>
            <a:pPr algn="ctr"/>
            <a:r>
              <a:rPr lang="ru-RU" sz="1600" i="1" dirty="0" smtClean="0"/>
              <a:t>Организация культурно-массовой работы способствует широкому привлечению членов Профсоюза к сплочению коллектива и  утверждению активной жизненной позиции</a:t>
            </a:r>
          </a:p>
          <a:p>
            <a:r>
              <a:rPr lang="ru-RU" sz="1600" i="1" dirty="0" smtClean="0"/>
              <a:t> </a:t>
            </a:r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21015358">
            <a:off x="5073852" y="2781389"/>
            <a:ext cx="3876180" cy="501425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/>
              <a:t>Встреча с ветеранами труда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"/>
          </p:nvPr>
        </p:nvSpPr>
        <p:spPr>
          <a:xfrm rot="21253648">
            <a:off x="447656" y="3141825"/>
            <a:ext cx="4040188" cy="311220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600" b="1" i="1" dirty="0" smtClean="0">
                <a:solidFill>
                  <a:schemeClr val="tx2"/>
                </a:solidFill>
              </a:rPr>
              <a:t>Конкурс «А, ну-ка девушки!» среди педагогов МАДОУ № 7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01008"/>
            <a:ext cx="4041775" cy="30243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endParaRPr lang="ru-RU" sz="1200" dirty="0" smtClean="0">
              <a:latin typeface="+mj-lt"/>
            </a:endParaRPr>
          </a:p>
          <a:p>
            <a:pPr algn="r">
              <a:buNone/>
            </a:pPr>
            <a:r>
              <a:rPr lang="ru-RU" sz="1200" dirty="0" smtClean="0">
                <a:latin typeface="+mj-lt"/>
              </a:rPr>
              <a:t>Составитель: ППО  МАДОУ № 7 Г.М.Кондратьева</a:t>
            </a:r>
          </a:p>
          <a:p>
            <a:endParaRPr lang="ru-RU" dirty="0"/>
          </a:p>
        </p:txBody>
      </p:sp>
      <p:pic>
        <p:nvPicPr>
          <p:cNvPr id="2050" name="Picture 2" descr="C:\Users\Валера\Desktop\profsoj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176130" cy="1152128"/>
          </a:xfrm>
          <a:prstGeom prst="rect">
            <a:avLst/>
          </a:prstGeom>
          <a:noFill/>
        </p:spPr>
      </p:pic>
      <p:pic>
        <p:nvPicPr>
          <p:cNvPr id="18" name="Рисунок 17" descr="I:\Фото профсоюз\Фото конкурса А ну-ка, девушки 6.03.13г\P3050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:\Фото профсоюз\праздник Пожилых людей\DSC027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rh.foto.radikal.ru/0708/6f/996a1a30dc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ПРОФСОЮЗНЫЙ СУББОТНИК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353096">
            <a:off x="683568" y="1772816"/>
            <a:ext cx="3888432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Как радует нас майским днём 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Цвет яблони и вишни!.. 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И мы по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вешнему живём. 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 граблями, мётлами идём. 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Мы на субботник вышли. 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2120" y="3212976"/>
            <a:ext cx="194421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653136"/>
            <a:ext cx="4041775" cy="19442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900" b="1" i="1" dirty="0" smtClean="0"/>
              <a:t>       </a:t>
            </a:r>
            <a:r>
              <a:rPr lang="ru-RU" sz="2900" b="1" i="1" dirty="0" smtClean="0">
                <a:solidFill>
                  <a:schemeClr val="tx2"/>
                </a:solidFill>
              </a:rPr>
              <a:t>И настроенье - благодать, </a:t>
            </a:r>
            <a:br>
              <a:rPr lang="ru-RU" sz="2900" b="1" i="1" dirty="0" smtClean="0">
                <a:solidFill>
                  <a:schemeClr val="tx2"/>
                </a:solidFill>
              </a:rPr>
            </a:br>
            <a:r>
              <a:rPr lang="ru-RU" sz="2900" b="1" i="1" dirty="0" smtClean="0">
                <a:solidFill>
                  <a:schemeClr val="tx2"/>
                </a:solidFill>
              </a:rPr>
              <a:t>И день такой погожий... </a:t>
            </a:r>
            <a:br>
              <a:rPr lang="ru-RU" sz="2900" b="1" i="1" dirty="0" smtClean="0">
                <a:solidFill>
                  <a:schemeClr val="tx2"/>
                </a:solidFill>
              </a:rPr>
            </a:br>
            <a:r>
              <a:rPr lang="ru-RU" sz="2900" b="1" i="1" dirty="0" smtClean="0">
                <a:solidFill>
                  <a:schemeClr val="tx2"/>
                </a:solidFill>
              </a:rPr>
              <a:t>Свой двор идём мы убирать. </a:t>
            </a:r>
            <a:br>
              <a:rPr lang="ru-RU" sz="2900" b="1" i="1" dirty="0" smtClean="0">
                <a:solidFill>
                  <a:schemeClr val="tx2"/>
                </a:solidFill>
              </a:rPr>
            </a:br>
            <a:r>
              <a:rPr lang="ru-RU" sz="2900" b="1" i="1" dirty="0" smtClean="0">
                <a:solidFill>
                  <a:schemeClr val="tx2"/>
                </a:solidFill>
              </a:rPr>
              <a:t>К работе нам не привыкать, </a:t>
            </a:r>
            <a:br>
              <a:rPr lang="ru-RU" sz="2900" b="1" i="1" dirty="0" smtClean="0">
                <a:solidFill>
                  <a:schemeClr val="tx2"/>
                </a:solidFill>
              </a:rPr>
            </a:br>
            <a:r>
              <a:rPr lang="ru-RU" sz="2900" b="1" i="1" dirty="0" smtClean="0">
                <a:solidFill>
                  <a:schemeClr val="tx2"/>
                </a:solidFill>
              </a:rPr>
              <a:t>К обильной грязи - тоже.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100" dirty="0" smtClean="0">
              <a:latin typeface="+mj-lt"/>
            </a:endParaRPr>
          </a:p>
          <a:p>
            <a:pPr>
              <a:buNone/>
            </a:pPr>
            <a:endParaRPr lang="ru-RU" sz="1100" dirty="0" smtClean="0">
              <a:latin typeface="+mj-lt"/>
            </a:endParaRPr>
          </a:p>
          <a:p>
            <a:pPr>
              <a:buNone/>
            </a:pPr>
            <a:endParaRPr lang="ru-RU" sz="1100" dirty="0" smtClean="0">
              <a:latin typeface="+mj-lt"/>
            </a:endParaRPr>
          </a:p>
          <a:p>
            <a:pPr>
              <a:buNone/>
            </a:pPr>
            <a:endParaRPr lang="ru-RU" sz="1100" dirty="0" smtClean="0">
              <a:latin typeface="+mj-lt"/>
            </a:endParaRPr>
          </a:p>
          <a:p>
            <a:pPr algn="r">
              <a:buNone/>
            </a:pPr>
            <a:r>
              <a:rPr lang="ru-RU" sz="1900" dirty="0" smtClean="0">
                <a:latin typeface="+mj-lt"/>
              </a:rPr>
              <a:t>Составитель: ППО МАДОУ № 7 Г.М.Кондратьева</a:t>
            </a:r>
            <a:endParaRPr lang="ru-RU" sz="1900" dirty="0">
              <a:latin typeface="+mj-lt"/>
            </a:endParaRPr>
          </a:p>
        </p:txBody>
      </p:sp>
      <p:pic>
        <p:nvPicPr>
          <p:cNvPr id="8" name="Picture 2" descr="C:\Users\Валера\Desktop\profsoj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176130" cy="1152128"/>
          </a:xfrm>
          <a:prstGeom prst="rect">
            <a:avLst/>
          </a:prstGeom>
          <a:noFill/>
        </p:spPr>
      </p:pic>
      <p:pic>
        <p:nvPicPr>
          <p:cNvPr id="9" name="Содержимое 8" descr="I:\Фото профсоюз\Трудовые будни на улице\PC210029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392399">
            <a:off x="739487" y="340314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I:\Фото профсоюз\Трудовые будни на улице\PC21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2299">
            <a:off x="5614796" y="1278608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152</Words>
  <Application>Microsoft Office PowerPoint</Application>
  <PresentationFormat>Экран (4:3)</PresentationFormat>
  <Paragraphs>76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ПРОФСОЮЗНЫЙ ВЕСТНИК Культурно-массовая работа</vt:lpstr>
      <vt:lpstr>ПРОФСОЮЗНЫЙ ВЕСТНИК Культурно-массовая работа  </vt:lpstr>
      <vt:lpstr>     ПРОФСОЮЗНЫЙ СУББОТНИК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ПРОФСОЮЗНЫЙ ВЕСТНИК Культурно-массовая работа</dc:title>
  <dc:creator>Валера</dc:creator>
  <cp:lastModifiedBy>Валера</cp:lastModifiedBy>
  <cp:revision>17</cp:revision>
  <dcterms:created xsi:type="dcterms:W3CDTF">2013-12-22T06:18:23Z</dcterms:created>
  <dcterms:modified xsi:type="dcterms:W3CDTF">2013-12-22T11:29:23Z</dcterms:modified>
</cp:coreProperties>
</file>